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BADCB-8D3D-00CF-3CCA-83100C6D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5DB56-1FF3-9DF7-90F3-0172CF629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C85F9-5B7A-6657-06B9-DCD303CD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0C6C-59A5-4571-9732-73494E6E7B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ADAB5-57BC-5DB0-FC29-6301EAA4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A6DD1-BD98-00CE-08A0-9BDECC9F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0C91-2513-4241-AE20-854BDBA9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2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28905-E7DD-37DB-78BF-80104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A65B2-719B-8051-E19A-B91C6B0DD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25798-AA20-3CB3-7B59-A7418F17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0C6C-59A5-4571-9732-73494E6E7B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E2CFD-B215-A154-4155-4DF1F31FE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D9958-E93A-4D76-42A2-785F9288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0C91-2513-4241-AE20-854BDBA9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0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642AD-1F7A-F1D7-FE7D-A7955592F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20BE1-EBBC-C596-290D-983B00A3F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53BB9-4FD4-028C-9049-8FBAA287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0C6C-59A5-4571-9732-73494E6E7B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51B23-2CB4-4FCF-72B7-7D790B2F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8F207-06E6-38F8-2FA2-07349489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0C91-2513-4241-AE20-854BDBA9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7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93926-9BB2-258D-07D4-5CB71E28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4EC95-1220-1B24-72C9-DAFB927A5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09CF7-BD59-C16E-BA65-7605817E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0C6C-59A5-4571-9732-73494E6E7B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CDA8-6940-35C2-C840-6ACD596D7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AA54-C5F7-FDF9-F89F-A60C64B1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0C91-2513-4241-AE20-854BDBA9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FEA0-5CF4-0F77-E60E-ED743F6D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4993B-634F-D811-ED9F-00175E7AC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AAA6E-D3C6-16CD-D1F5-E99CEB62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0C6C-59A5-4571-9732-73494E6E7B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8C7B1-B5B2-B6BA-3DC9-1EF42D7F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8A9E4-D835-9863-331B-865B2C53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0C91-2513-4241-AE20-854BDBA9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3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3F396-B296-ED7B-61BD-561FB49A8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4B08C-1AEA-62BE-CC9E-F1BC4880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8ABBB-536F-D50B-CFA3-906BB37F3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A6E86-D9E7-D129-9150-E91C97DE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0C6C-59A5-4571-9732-73494E6E7B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71226-B181-BA5F-6908-6FE83074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46C0F-1A9F-548C-729F-04888E40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0C91-2513-4241-AE20-854BDBA9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7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4029-6D22-DA7C-E42C-F415B795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75FE4-3347-22D3-B371-1533FDE43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12BEB-0A4A-0598-7442-6BCC22E7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7E73E-DBE3-C8FF-1DFB-F2645094E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156F8-0BB4-3AB7-7E10-3886F58C3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08617-4A6E-9EA6-9357-FAF9B95E3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0C6C-59A5-4571-9732-73494E6E7B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80DD4-783E-BE27-4229-C6841403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7E4BB-5EF8-1F47-B5D2-42634B96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0C91-2513-4241-AE20-854BDBA9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74DC-D555-FC14-3C2A-971D1AC6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A7A11-D079-01AA-DB09-8EB99670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0C6C-59A5-4571-9732-73494E6E7B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BCC4F-C844-D239-8888-D2D98C21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55811-5D62-9B30-6C0F-9DE30766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0C91-2513-4241-AE20-854BDBA9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6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0368A-F9E3-5B81-9B37-A0F746DA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0C6C-59A5-4571-9732-73494E6E7B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BBB6B-EE6F-DB67-3006-2B0E2946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F4857-5476-6297-5DDA-68DCC686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0C91-2513-4241-AE20-854BDBA9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4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8B07-6E94-8751-A1B0-C1FE944D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F8E81-4C34-DA91-19C7-0BDD5FDDD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9F3A7-3367-9CFB-F20E-FE54C5908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C44AE-3A0C-6D7E-6BC5-FA5260F1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0C6C-59A5-4571-9732-73494E6E7B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80D4E-59FC-D181-4FFF-90B8B728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318DF-0B04-A4D0-D630-4FDF0D51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0C91-2513-4241-AE20-854BDBA9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2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1BF5-5F5D-DE5A-A8A4-2170D7CBE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859381-5EA1-9334-0297-146A7DF10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ECD9E-9A98-AF1A-78ED-F99A020D6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21BA4-C0C4-7D12-828E-5A7F535D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0C6C-59A5-4571-9732-73494E6E7B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CE22F-4DA2-1E3F-E30A-68B150F6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9FC07-AA95-EABA-983A-34DE1760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0C91-2513-4241-AE20-854BDBA9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9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1E1296-0A82-48EA-FDD1-4CEDED7E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BBD2A-B077-DE6C-99C2-E27C6C0D8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6774C-BD8D-C212-389F-7615A44D5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600C6C-59A5-4571-9732-73494E6E7B6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BB74F-B3D7-0B7F-FFB6-C126C4BA2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EE88C-08DD-93A2-73F0-7F382F6F7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FA0C91-2513-4241-AE20-854BDBA9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21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909E4738-E856-2005-90F4-B71E3CB292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8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2353F3C3-8676-77F3-29B5-E0F8B07DB0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8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1494BAE4-7388-8B87-5DFF-886AC8327A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6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88CDCFE7-78CB-AA08-319E-B17CF02ED9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5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A34B45CF-9C8A-7CD5-813E-0B7A6D9729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1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C7A5007F-B122-1221-0CED-385B7D4EB3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341D5356-4D67-DDF5-B332-4851B68282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7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AF705C4C-1ED2-B363-6D09-869C700C69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8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2025-11-14T02:51:23Z</dcterms:created>
  <dcterms:modified xsi:type="dcterms:W3CDTF">2025-11-14T02:52:07Z</dcterms:modified>
</cp:coreProperties>
</file>